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68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E858EC-2D44-4094-ADE5-920BEC68751A}" v="1" dt="2026-01-07T09:31:32.6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8" d="100"/>
          <a:sy n="78" d="100"/>
        </p:scale>
        <p:origin x="62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undo custSel addSld delSld modSld">
      <pc:chgData name="Mandy Morland" userId="a11db512-159d-4d76-b584-a2aac44b47c0" providerId="ADAL" clId="{D1E86093-0E97-4EEF-AC53-A8CBFE5AF3AD}" dt="2026-01-07T09:31:36.991" v="165" actId="1076"/>
      <pc:docMkLst>
        <pc:docMk/>
      </pc:docMkLst>
      <pc:sldChg chg="addSp delSp modSp mod">
        <pc:chgData name="Mandy Morland" userId="a11db512-159d-4d76-b584-a2aac44b47c0" providerId="ADAL" clId="{D1E86093-0E97-4EEF-AC53-A8CBFE5AF3AD}" dt="2026-01-07T09:31:36.991" v="165" actId="1076"/>
        <pc:sldMkLst>
          <pc:docMk/>
          <pc:sldMk cId="3181784015" sldId="256"/>
        </pc:sldMkLst>
        <pc:spChg chg="add mod">
          <ac:chgData name="Mandy Morland" userId="a11db512-159d-4d76-b584-a2aac44b47c0" providerId="ADAL" clId="{D1E86093-0E97-4EEF-AC53-A8CBFE5AF3AD}" dt="2025-12-16T11:29:06.467" v="1" actId="1076"/>
          <ac:spMkLst>
            <pc:docMk/>
            <pc:sldMk cId="3181784015" sldId="256"/>
            <ac:spMk id="4" creationId="{BDCADECC-CCEB-EBF1-C912-402A19CC06A2}"/>
          </ac:spMkLst>
        </pc:spChg>
        <pc:picChg chg="add mod">
          <ac:chgData name="Mandy Morland" userId="a11db512-159d-4d76-b584-a2aac44b47c0" providerId="ADAL" clId="{D1E86093-0E97-4EEF-AC53-A8CBFE5AF3AD}" dt="2026-01-07T09:31:36.991" v="165" actId="1076"/>
          <ac:picMkLst>
            <pc:docMk/>
            <pc:sldMk cId="3181784015" sldId="256"/>
            <ac:picMk id="3" creationId="{578B14E4-5554-680B-CC9C-498622D24743}"/>
          </ac:picMkLst>
        </pc:picChg>
      </pc:sldChg>
      <pc:sldChg chg="addSp delSp modSp mod modClrScheme chgLayout">
        <pc:chgData name="Mandy Morland" userId="a11db512-159d-4d76-b584-a2aac44b47c0" providerId="ADAL" clId="{D1E86093-0E97-4EEF-AC53-A8CBFE5AF3AD}" dt="2025-12-16T11:29:41.851" v="3"/>
        <pc:sldMkLst>
          <pc:docMk/>
          <pc:sldMk cId="3223288709" sldId="257"/>
        </pc:sldMkLst>
        <pc:spChg chg="add mod">
          <ac:chgData name="Mandy Morland" userId="a11db512-159d-4d76-b584-a2aac44b47c0" providerId="ADAL" clId="{D1E86093-0E97-4EEF-AC53-A8CBFE5AF3AD}" dt="2025-12-16T11:29:41.851" v="3"/>
          <ac:spMkLst>
            <pc:docMk/>
            <pc:sldMk cId="3223288709" sldId="257"/>
            <ac:spMk id="4" creationId="{284A9B5C-B4DB-E1F3-13D3-5FCEE02985EE}"/>
          </ac:spMkLst>
        </pc:spChg>
      </pc:sldChg>
      <pc:sldChg chg="addSp modSp new mod modClrScheme chgLayout">
        <pc:chgData name="Mandy Morland" userId="a11db512-159d-4d76-b584-a2aac44b47c0" providerId="ADAL" clId="{D1E86093-0E97-4EEF-AC53-A8CBFE5AF3AD}" dt="2025-12-16T11:30:33.962" v="11" actId="255"/>
        <pc:sldMkLst>
          <pc:docMk/>
          <pc:sldMk cId="2915692721" sldId="261"/>
        </pc:sldMkLst>
        <pc:spChg chg="add mod">
          <ac:chgData name="Mandy Morland" userId="a11db512-159d-4d76-b584-a2aac44b47c0" providerId="ADAL" clId="{D1E86093-0E97-4EEF-AC53-A8CBFE5AF3AD}" dt="2025-12-16T11:30:13.424" v="9" actId="207"/>
          <ac:spMkLst>
            <pc:docMk/>
            <pc:sldMk cId="2915692721" sldId="261"/>
            <ac:spMk id="2" creationId="{C8EEDA84-A5E6-4F22-02D1-ECE86833C304}"/>
          </ac:spMkLst>
        </pc:spChg>
        <pc:spChg chg="add mod">
          <ac:chgData name="Mandy Morland" userId="a11db512-159d-4d76-b584-a2aac44b47c0" providerId="ADAL" clId="{D1E86093-0E97-4EEF-AC53-A8CBFE5AF3AD}" dt="2025-12-16T11:30:33.962" v="11" actId="255"/>
          <ac:spMkLst>
            <pc:docMk/>
            <pc:sldMk cId="2915692721" sldId="261"/>
            <ac:spMk id="3" creationId="{81DBC791-4136-B1F8-3F8A-64DD0621DA0F}"/>
          </ac:spMkLst>
        </pc:spChg>
      </pc:sldChg>
      <pc:sldChg chg="addSp delSp modSp new mod modClrScheme chgLayout">
        <pc:chgData name="Mandy Morland" userId="a11db512-159d-4d76-b584-a2aac44b47c0" providerId="ADAL" clId="{D1E86093-0E97-4EEF-AC53-A8CBFE5AF3AD}" dt="2025-12-16T11:32:20.111" v="30" actId="6549"/>
        <pc:sldMkLst>
          <pc:docMk/>
          <pc:sldMk cId="77388679" sldId="262"/>
        </pc:sldMkLst>
        <pc:spChg chg="mod">
          <ac:chgData name="Mandy Morland" userId="a11db512-159d-4d76-b584-a2aac44b47c0" providerId="ADAL" clId="{D1E86093-0E97-4EEF-AC53-A8CBFE5AF3AD}" dt="2025-12-16T11:32:13.148" v="27" actId="255"/>
          <ac:spMkLst>
            <pc:docMk/>
            <pc:sldMk cId="77388679" sldId="262"/>
            <ac:spMk id="2" creationId="{D4F25467-A0F0-9423-281A-E676BEFDF7E5}"/>
          </ac:spMkLst>
        </pc:spChg>
        <pc:spChg chg="mod">
          <ac:chgData name="Mandy Morland" userId="a11db512-159d-4d76-b584-a2aac44b47c0" providerId="ADAL" clId="{D1E86093-0E97-4EEF-AC53-A8CBFE5AF3AD}" dt="2025-12-16T11:32:20.111" v="30" actId="6549"/>
          <ac:spMkLst>
            <pc:docMk/>
            <pc:sldMk cId="77388679" sldId="262"/>
            <ac:spMk id="3" creationId="{2303B976-E9C6-CFFB-453E-C0DE17CA762D}"/>
          </ac:spMkLst>
        </pc:spChg>
        <pc:picChg chg="add mod">
          <ac:chgData name="Mandy Morland" userId="a11db512-159d-4d76-b584-a2aac44b47c0" providerId="ADAL" clId="{D1E86093-0E97-4EEF-AC53-A8CBFE5AF3AD}" dt="2025-12-16T11:32:00.485" v="25" actId="14100"/>
          <ac:picMkLst>
            <pc:docMk/>
            <pc:sldMk cId="77388679" sldId="262"/>
            <ac:picMk id="5" creationId="{7643F4E7-CCAD-226F-D87B-0A204F62ABBF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6T11:33:46.233" v="48" actId="14100"/>
        <pc:sldMkLst>
          <pc:docMk/>
          <pc:sldMk cId="2901116340" sldId="263"/>
        </pc:sldMkLst>
        <pc:spChg chg="add mod ord">
          <ac:chgData name="Mandy Morland" userId="a11db512-159d-4d76-b584-a2aac44b47c0" providerId="ADAL" clId="{D1E86093-0E97-4EEF-AC53-A8CBFE5AF3AD}" dt="2025-12-16T11:33:38.366" v="45" actId="26606"/>
          <ac:spMkLst>
            <pc:docMk/>
            <pc:sldMk cId="2901116340" sldId="263"/>
            <ac:spMk id="5" creationId="{5C423469-7298-EFA4-294C-BBF446774580}"/>
          </ac:spMkLst>
        </pc:spChg>
        <pc:spChg chg="add mod ord">
          <ac:chgData name="Mandy Morland" userId="a11db512-159d-4d76-b584-a2aac44b47c0" providerId="ADAL" clId="{D1E86093-0E97-4EEF-AC53-A8CBFE5AF3AD}" dt="2025-12-16T11:33:38.366" v="45" actId="26606"/>
          <ac:spMkLst>
            <pc:docMk/>
            <pc:sldMk cId="2901116340" sldId="263"/>
            <ac:spMk id="6" creationId="{2F5BF468-27FA-828C-38D9-09BAA3C16735}"/>
          </ac:spMkLst>
        </pc:spChg>
        <pc:picChg chg="add mod">
          <ac:chgData name="Mandy Morland" userId="a11db512-159d-4d76-b584-a2aac44b47c0" providerId="ADAL" clId="{D1E86093-0E97-4EEF-AC53-A8CBFE5AF3AD}" dt="2025-12-16T11:33:46.233" v="48" actId="14100"/>
          <ac:picMkLst>
            <pc:docMk/>
            <pc:sldMk cId="2901116340" sldId="263"/>
            <ac:picMk id="7" creationId="{8185EA0F-ACF1-2866-7FDD-D5F14E7931C5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6T11:35:19.950" v="59" actId="14100"/>
        <pc:sldMkLst>
          <pc:docMk/>
          <pc:sldMk cId="430573974" sldId="264"/>
        </pc:sldMkLst>
        <pc:spChg chg="add mod ord">
          <ac:chgData name="Mandy Morland" userId="a11db512-159d-4d76-b584-a2aac44b47c0" providerId="ADAL" clId="{D1E86093-0E97-4EEF-AC53-A8CBFE5AF3AD}" dt="2025-12-16T11:34:20.589" v="51"/>
          <ac:spMkLst>
            <pc:docMk/>
            <pc:sldMk cId="430573974" sldId="264"/>
            <ac:spMk id="5" creationId="{7785DBFD-FB86-C685-6C03-E59DCF268CA4}"/>
          </ac:spMkLst>
        </pc:spChg>
        <pc:picChg chg="add mod">
          <ac:chgData name="Mandy Morland" userId="a11db512-159d-4d76-b584-a2aac44b47c0" providerId="ADAL" clId="{D1E86093-0E97-4EEF-AC53-A8CBFE5AF3AD}" dt="2025-12-16T11:35:19.950" v="59" actId="14100"/>
          <ac:picMkLst>
            <pc:docMk/>
            <pc:sldMk cId="430573974" sldId="264"/>
            <ac:picMk id="7" creationId="{E891088A-00E5-47A2-95EF-137B9763E5A1}"/>
          </ac:picMkLst>
        </pc:picChg>
        <pc:picChg chg="add mod">
          <ac:chgData name="Mandy Morland" userId="a11db512-159d-4d76-b584-a2aac44b47c0" providerId="ADAL" clId="{D1E86093-0E97-4EEF-AC53-A8CBFE5AF3AD}" dt="2025-12-16T11:34:53.035" v="55"/>
          <ac:picMkLst>
            <pc:docMk/>
            <pc:sldMk cId="430573974" sldId="264"/>
            <ac:picMk id="8" creationId="{9D5E2B1D-9905-BDC0-BC23-D2EB446DB3F4}"/>
          </ac:picMkLst>
        </pc:picChg>
        <pc:picChg chg="add mod">
          <ac:chgData name="Mandy Morland" userId="a11db512-159d-4d76-b584-a2aac44b47c0" providerId="ADAL" clId="{D1E86093-0E97-4EEF-AC53-A8CBFE5AF3AD}" dt="2025-12-16T11:35:01.867" v="56"/>
          <ac:picMkLst>
            <pc:docMk/>
            <pc:sldMk cId="430573974" sldId="264"/>
            <ac:picMk id="9" creationId="{FF209323-58A3-CCF0-C7C5-96EF3898534F}"/>
          </ac:picMkLst>
        </pc:picChg>
        <pc:picChg chg="add mod">
          <ac:chgData name="Mandy Morland" userId="a11db512-159d-4d76-b584-a2aac44b47c0" providerId="ADAL" clId="{D1E86093-0E97-4EEF-AC53-A8CBFE5AF3AD}" dt="2025-12-16T11:35:09.819" v="57"/>
          <ac:picMkLst>
            <pc:docMk/>
            <pc:sldMk cId="430573974" sldId="264"/>
            <ac:picMk id="10" creationId="{52A60D68-296B-06FD-EE9F-783A4ECAA10E}"/>
          </ac:picMkLst>
        </pc:picChg>
      </pc:sldChg>
      <pc:sldChg chg="addSp delSp modSp new mod">
        <pc:chgData name="Mandy Morland" userId="a11db512-159d-4d76-b584-a2aac44b47c0" providerId="ADAL" clId="{D1E86093-0E97-4EEF-AC53-A8CBFE5AF3AD}" dt="2025-12-16T11:37:06.709" v="74" actId="478"/>
        <pc:sldMkLst>
          <pc:docMk/>
          <pc:sldMk cId="2545232548" sldId="265"/>
        </pc:sldMkLst>
        <pc:spChg chg="mod">
          <ac:chgData name="Mandy Morland" userId="a11db512-159d-4d76-b584-a2aac44b47c0" providerId="ADAL" clId="{D1E86093-0E97-4EEF-AC53-A8CBFE5AF3AD}" dt="2025-12-16T11:36:16.951" v="64" actId="113"/>
          <ac:spMkLst>
            <pc:docMk/>
            <pc:sldMk cId="2545232548" sldId="265"/>
            <ac:spMk id="2" creationId="{D9316A37-6775-D084-5C56-876A0287EA46}"/>
          </ac:spMkLst>
        </pc:spChg>
        <pc:spChg chg="add del mod">
          <ac:chgData name="Mandy Morland" userId="a11db512-159d-4d76-b584-a2aac44b47c0" providerId="ADAL" clId="{D1E86093-0E97-4EEF-AC53-A8CBFE5AF3AD}" dt="2025-12-16T11:37:01.504" v="73" actId="20577"/>
          <ac:spMkLst>
            <pc:docMk/>
            <pc:sldMk cId="2545232548" sldId="265"/>
            <ac:spMk id="3" creationId="{761C789B-8F36-3D87-1271-996E40EDF6A4}"/>
          </ac:spMkLst>
        </pc:spChg>
        <pc:picChg chg="add mod">
          <ac:chgData name="Mandy Morland" userId="a11db512-159d-4d76-b584-a2aac44b47c0" providerId="ADAL" clId="{D1E86093-0E97-4EEF-AC53-A8CBFE5AF3AD}" dt="2025-12-16T11:36:50.089" v="70" actId="1076"/>
          <ac:picMkLst>
            <pc:docMk/>
            <pc:sldMk cId="2545232548" sldId="265"/>
            <ac:picMk id="4" creationId="{48BD971A-08E5-BADF-C427-4B6152CD92E3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6T11:37:29.780" v="77"/>
        <pc:sldMkLst>
          <pc:docMk/>
          <pc:sldMk cId="3568806860" sldId="266"/>
        </pc:sldMkLst>
        <pc:spChg chg="add mod">
          <ac:chgData name="Mandy Morland" userId="a11db512-159d-4d76-b584-a2aac44b47c0" providerId="ADAL" clId="{D1E86093-0E97-4EEF-AC53-A8CBFE5AF3AD}" dt="2025-12-16T11:37:29.780" v="77"/>
          <ac:spMkLst>
            <pc:docMk/>
            <pc:sldMk cId="3568806860" sldId="266"/>
            <ac:spMk id="4" creationId="{130047A9-1FFA-1F8F-A1DF-874DD25AE909}"/>
          </ac:spMkLst>
        </pc:spChg>
      </pc:sldChg>
      <pc:sldChg chg="addSp modSp new mod modClrScheme chgLayout">
        <pc:chgData name="Mandy Morland" userId="a11db512-159d-4d76-b584-a2aac44b47c0" providerId="ADAL" clId="{D1E86093-0E97-4EEF-AC53-A8CBFE5AF3AD}" dt="2025-12-16T11:41:00.760" v="116" actId="122"/>
        <pc:sldMkLst>
          <pc:docMk/>
          <pc:sldMk cId="1663694778" sldId="267"/>
        </pc:sldMkLst>
        <pc:spChg chg="add mod">
          <ac:chgData name="Mandy Morland" userId="a11db512-159d-4d76-b584-a2aac44b47c0" providerId="ADAL" clId="{D1E86093-0E97-4EEF-AC53-A8CBFE5AF3AD}" dt="2025-12-16T11:41:00.760" v="116" actId="122"/>
          <ac:spMkLst>
            <pc:docMk/>
            <pc:sldMk cId="1663694778" sldId="267"/>
            <ac:spMk id="2" creationId="{FE07E8DC-6F5F-0148-03E7-2FF2C7B80FC1}"/>
          </ac:spMkLst>
        </pc:spChg>
        <pc:spChg chg="add mod">
          <ac:chgData name="Mandy Morland" userId="a11db512-159d-4d76-b584-a2aac44b47c0" providerId="ADAL" clId="{D1E86093-0E97-4EEF-AC53-A8CBFE5AF3AD}" dt="2025-12-16T11:39:29.387" v="101" actId="20577"/>
          <ac:spMkLst>
            <pc:docMk/>
            <pc:sldMk cId="1663694778" sldId="267"/>
            <ac:spMk id="3" creationId="{7B3718B4-F0CF-E533-F7D9-7C0DA63D29C1}"/>
          </ac:spMkLst>
        </pc:spChg>
        <pc:picChg chg="add mod">
          <ac:chgData name="Mandy Morland" userId="a11db512-159d-4d76-b584-a2aac44b47c0" providerId="ADAL" clId="{D1E86093-0E97-4EEF-AC53-A8CBFE5AF3AD}" dt="2025-12-16T11:39:32.410" v="102" actId="1076"/>
          <ac:picMkLst>
            <pc:docMk/>
            <pc:sldMk cId="1663694778" sldId="267"/>
            <ac:picMk id="4" creationId="{8FFEAB8E-553F-CD42-5278-3943F81194E9}"/>
          </ac:picMkLst>
        </pc:picChg>
        <pc:picChg chg="add mod">
          <ac:chgData name="Mandy Morland" userId="a11db512-159d-4d76-b584-a2aac44b47c0" providerId="ADAL" clId="{D1E86093-0E97-4EEF-AC53-A8CBFE5AF3AD}" dt="2025-12-16T11:39:34.384" v="103" actId="1076"/>
          <ac:picMkLst>
            <pc:docMk/>
            <pc:sldMk cId="1663694778" sldId="267"/>
            <ac:picMk id="5" creationId="{83B6F089-07CF-9D2E-32E0-C76A9107FC92}"/>
          </ac:picMkLst>
        </pc:picChg>
      </pc:sldChg>
      <pc:sldChg chg="modSp new mod">
        <pc:chgData name="Mandy Morland" userId="a11db512-159d-4d76-b584-a2aac44b47c0" providerId="ADAL" clId="{D1E86093-0E97-4EEF-AC53-A8CBFE5AF3AD}" dt="2025-12-16T11:45:57.839" v="163" actId="255"/>
        <pc:sldMkLst>
          <pc:docMk/>
          <pc:sldMk cId="450048485" sldId="268"/>
        </pc:sldMkLst>
        <pc:spChg chg="mod">
          <ac:chgData name="Mandy Morland" userId="a11db512-159d-4d76-b584-a2aac44b47c0" providerId="ADAL" clId="{D1E86093-0E97-4EEF-AC53-A8CBFE5AF3AD}" dt="2025-12-16T11:42:51.986" v="134" actId="255"/>
          <ac:spMkLst>
            <pc:docMk/>
            <pc:sldMk cId="450048485" sldId="268"/>
            <ac:spMk id="2" creationId="{482A4AB6-2467-A415-0814-5840CDF56497}"/>
          </ac:spMkLst>
        </pc:spChg>
        <pc:spChg chg="mod">
          <ac:chgData name="Mandy Morland" userId="a11db512-159d-4d76-b584-a2aac44b47c0" providerId="ADAL" clId="{D1E86093-0E97-4EEF-AC53-A8CBFE5AF3AD}" dt="2025-12-16T11:45:57.839" v="163" actId="255"/>
          <ac:spMkLst>
            <pc:docMk/>
            <pc:sldMk cId="450048485" sldId="268"/>
            <ac:spMk id="3" creationId="{04631B21-B7F0-EDF0-4537-964464047166}"/>
          </ac:spMkLst>
        </pc:spChg>
      </pc:sldChg>
      <pc:sldChg chg="delSp modSp add mod">
        <pc:chgData name="Mandy Morland" userId="a11db512-159d-4d76-b584-a2aac44b47c0" providerId="ADAL" clId="{D1E86093-0E97-4EEF-AC53-A8CBFE5AF3AD}" dt="2025-12-16T11:41:08.982" v="118" actId="113"/>
        <pc:sldMkLst>
          <pc:docMk/>
          <pc:sldMk cId="2233862249" sldId="269"/>
        </pc:sldMkLst>
        <pc:spChg chg="mod">
          <ac:chgData name="Mandy Morland" userId="a11db512-159d-4d76-b584-a2aac44b47c0" providerId="ADAL" clId="{D1E86093-0E97-4EEF-AC53-A8CBFE5AF3AD}" dt="2025-12-16T11:41:08.982" v="118" actId="113"/>
          <ac:spMkLst>
            <pc:docMk/>
            <pc:sldMk cId="2233862249" sldId="269"/>
            <ac:spMk id="4" creationId="{0B9B8C1B-CAE3-430A-B0D4-BD0877FBAE87}"/>
          </ac:spMkLst>
        </pc:spChg>
        <pc:spChg chg="mod">
          <ac:chgData name="Mandy Morland" userId="a11db512-159d-4d76-b584-a2aac44b47c0" providerId="ADAL" clId="{D1E86093-0E97-4EEF-AC53-A8CBFE5AF3AD}" dt="2025-12-16T11:40:26.803" v="113" actId="12"/>
          <ac:spMkLst>
            <pc:docMk/>
            <pc:sldMk cId="2233862249" sldId="269"/>
            <ac:spMk id="5" creationId="{6F4CC3B1-931F-4E56-B41A-F68A7BD50CB3}"/>
          </ac:spMkLst>
        </pc:spChg>
      </pc:sldChg>
      <pc:sldChg chg="delSp modSp add mod">
        <pc:chgData name="Mandy Morland" userId="a11db512-159d-4d76-b584-a2aac44b47c0" providerId="ADAL" clId="{D1E86093-0E97-4EEF-AC53-A8CBFE5AF3AD}" dt="2025-12-16T11:42:24.562" v="131" actId="12"/>
        <pc:sldMkLst>
          <pc:docMk/>
          <pc:sldMk cId="2059827537" sldId="270"/>
        </pc:sldMkLst>
        <pc:spChg chg="mod">
          <ac:chgData name="Mandy Morland" userId="a11db512-159d-4d76-b584-a2aac44b47c0" providerId="ADAL" clId="{D1E86093-0E97-4EEF-AC53-A8CBFE5AF3AD}" dt="2025-12-16T11:41:13.910" v="119" actId="113"/>
          <ac:spMkLst>
            <pc:docMk/>
            <pc:sldMk cId="2059827537" sldId="270"/>
            <ac:spMk id="4" creationId="{0B9B8C1B-CAE3-430A-B0D4-BD0877FBAE87}"/>
          </ac:spMkLst>
        </pc:spChg>
        <pc:spChg chg="mod">
          <ac:chgData name="Mandy Morland" userId="a11db512-159d-4d76-b584-a2aac44b47c0" providerId="ADAL" clId="{D1E86093-0E97-4EEF-AC53-A8CBFE5AF3AD}" dt="2025-12-16T11:42:24.562" v="131" actId="12"/>
          <ac:spMkLst>
            <pc:docMk/>
            <pc:sldMk cId="2059827537" sldId="270"/>
            <ac:spMk id="5" creationId="{6F4CC3B1-931F-4E56-B41A-F68A7BD50CB3}"/>
          </ac:spMkLst>
        </pc:spChg>
      </pc:sldChg>
      <pc:sldChg chg="delSp modSp add mod">
        <pc:chgData name="Mandy Morland" userId="a11db512-159d-4d76-b584-a2aac44b47c0" providerId="ADAL" clId="{D1E86093-0E97-4EEF-AC53-A8CBFE5AF3AD}" dt="2025-12-16T11:42:20.413" v="130" actId="12"/>
        <pc:sldMkLst>
          <pc:docMk/>
          <pc:sldMk cId="831418728" sldId="271"/>
        </pc:sldMkLst>
        <pc:spChg chg="mod">
          <ac:chgData name="Mandy Morland" userId="a11db512-159d-4d76-b584-a2aac44b47c0" providerId="ADAL" clId="{D1E86093-0E97-4EEF-AC53-A8CBFE5AF3AD}" dt="2025-12-16T11:41:36.597" v="122" actId="113"/>
          <ac:spMkLst>
            <pc:docMk/>
            <pc:sldMk cId="831418728" sldId="271"/>
            <ac:spMk id="4" creationId="{0B9B8C1B-CAE3-430A-B0D4-BD0877FBAE87}"/>
          </ac:spMkLst>
        </pc:spChg>
        <pc:spChg chg="mod">
          <ac:chgData name="Mandy Morland" userId="a11db512-159d-4d76-b584-a2aac44b47c0" providerId="ADAL" clId="{D1E86093-0E97-4EEF-AC53-A8CBFE5AF3AD}" dt="2025-12-16T11:42:20.413" v="130" actId="12"/>
          <ac:spMkLst>
            <pc:docMk/>
            <pc:sldMk cId="831418728" sldId="271"/>
            <ac:spMk id="5" creationId="{6F4CC3B1-931F-4E56-B41A-F68A7BD50CB3}"/>
          </ac:spMkLst>
        </pc:spChg>
      </pc:sldChg>
      <pc:sldChg chg="delSp modSp add mod">
        <pc:chgData name="Mandy Morland" userId="a11db512-159d-4d76-b584-a2aac44b47c0" providerId="ADAL" clId="{D1E86093-0E97-4EEF-AC53-A8CBFE5AF3AD}" dt="2025-12-16T11:42:16.397" v="129" actId="12"/>
        <pc:sldMkLst>
          <pc:docMk/>
          <pc:sldMk cId="981171829" sldId="272"/>
        </pc:sldMkLst>
        <pc:spChg chg="mod">
          <ac:chgData name="Mandy Morland" userId="a11db512-159d-4d76-b584-a2aac44b47c0" providerId="ADAL" clId="{D1E86093-0E97-4EEF-AC53-A8CBFE5AF3AD}" dt="2025-12-16T11:42:06.827" v="126" actId="113"/>
          <ac:spMkLst>
            <pc:docMk/>
            <pc:sldMk cId="981171829" sldId="272"/>
            <ac:spMk id="4" creationId="{0B9B8C1B-CAE3-430A-B0D4-BD0877FBAE87}"/>
          </ac:spMkLst>
        </pc:spChg>
        <pc:spChg chg="mod">
          <ac:chgData name="Mandy Morland" userId="a11db512-159d-4d76-b584-a2aac44b47c0" providerId="ADAL" clId="{D1E86093-0E97-4EEF-AC53-A8CBFE5AF3AD}" dt="2025-12-16T11:42:16.397" v="129" actId="12"/>
          <ac:spMkLst>
            <pc:docMk/>
            <pc:sldMk cId="981171829" sldId="272"/>
            <ac:spMk id="5" creationId="{6F4CC3B1-931F-4E56-B41A-F68A7BD50CB3}"/>
          </ac:spMkLst>
        </pc:spChg>
      </pc:sldChg>
      <pc:sldChg chg="addSp modSp new mod modClrScheme chgLayout">
        <pc:chgData name="Mandy Morland" userId="a11db512-159d-4d76-b584-a2aac44b47c0" providerId="ADAL" clId="{D1E86093-0E97-4EEF-AC53-A8CBFE5AF3AD}" dt="2025-12-16T11:45:36.886" v="159" actId="255"/>
        <pc:sldMkLst>
          <pc:docMk/>
          <pc:sldMk cId="3724722127" sldId="273"/>
        </pc:sldMkLst>
        <pc:spChg chg="mod">
          <ac:chgData name="Mandy Morland" userId="a11db512-159d-4d76-b584-a2aac44b47c0" providerId="ADAL" clId="{D1E86093-0E97-4EEF-AC53-A8CBFE5AF3AD}" dt="2025-12-16T11:45:30.376" v="158" actId="255"/>
          <ac:spMkLst>
            <pc:docMk/>
            <pc:sldMk cId="3724722127" sldId="273"/>
            <ac:spMk id="2" creationId="{054EB9A6-3E59-3CD2-471C-1EA515829B9A}"/>
          </ac:spMkLst>
        </pc:spChg>
        <pc:spChg chg="mod">
          <ac:chgData name="Mandy Morland" userId="a11db512-159d-4d76-b584-a2aac44b47c0" providerId="ADAL" clId="{D1E86093-0E97-4EEF-AC53-A8CBFE5AF3AD}" dt="2025-12-16T11:45:36.886" v="159" actId="255"/>
          <ac:spMkLst>
            <pc:docMk/>
            <pc:sldMk cId="3724722127" sldId="273"/>
            <ac:spMk id="3" creationId="{15320119-D7D7-D082-872E-9E579216B779}"/>
          </ac:spMkLst>
        </pc:spChg>
        <pc:picChg chg="add mod">
          <ac:chgData name="Mandy Morland" userId="a11db512-159d-4d76-b584-a2aac44b47c0" providerId="ADAL" clId="{D1E86093-0E97-4EEF-AC53-A8CBFE5AF3AD}" dt="2025-12-16T11:45:14.681" v="155" actId="14100"/>
          <ac:picMkLst>
            <pc:docMk/>
            <pc:sldMk cId="3724722127" sldId="273"/>
            <ac:picMk id="5" creationId="{4FDBEE53-FFFB-871C-9796-E3D9DEF8448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svgsilh.com/image/28741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pngimg.com/png/65023-thought-thinking-emoji-free-hq-image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hebluediamondgallery.com/tablet-dictionary/o/objectives.html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DD2159-D074-074D-139C-55DBA95F272F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DCADECC-CCEB-EBF1-C912-402A19CC06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243" y="5073599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8B14E4-5554-680B-CC9C-498622D24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53" y="757007"/>
            <a:ext cx="3462171" cy="113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784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951AAF-6515-4BB7-9BFF-976036BE6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899" y="1968289"/>
            <a:ext cx="4730250" cy="377825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B9B8C1B-CAE3-430A-B0D4-BD0877FBA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6899" y="77053"/>
            <a:ext cx="10058400" cy="1313175"/>
          </a:xfrm>
        </p:spPr>
        <p:txBody>
          <a:bodyPr/>
          <a:lstStyle/>
          <a:p>
            <a:pPr algn="ctr"/>
            <a:r>
              <a:rPr lang="en-GB" b="1" dirty="0">
                <a:latin typeface="Abadi" panose="020B0604020104020204" pitchFamily="34" charset="0"/>
              </a:rPr>
              <a:t>Jobs which no longer exist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4CC3B1-931F-4E56-B41A-F68A7BD50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4600" y="1968289"/>
            <a:ext cx="5391150" cy="41467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b="1" i="0" u="sng" dirty="0">
                <a:solidFill>
                  <a:srgbClr val="2D2D2D"/>
                </a:solidFill>
                <a:effectLst/>
                <a:latin typeface="Abadi" panose="020B0604020104020204" pitchFamily="34" charset="0"/>
              </a:rPr>
              <a:t>Film projectionist</a:t>
            </a:r>
          </a:p>
          <a:p>
            <a:pPr algn="ctr"/>
            <a:endParaRPr lang="en-GB" sz="3200" b="1" u="sng" dirty="0">
              <a:solidFill>
                <a:srgbClr val="2D2D2D"/>
              </a:solidFill>
              <a:latin typeface="Abadi" panose="020B0604020104020204" pitchFamily="34" charset="0"/>
            </a:endParaRPr>
          </a:p>
          <a:p>
            <a:pPr algn="ctr"/>
            <a:r>
              <a:rPr lang="en-GB" sz="3200" i="0" dirty="0">
                <a:solidFill>
                  <a:srgbClr val="2D2D2D"/>
                </a:solidFill>
                <a:effectLst/>
                <a:latin typeface="Abadi" panose="020B0604020104020204" pitchFamily="34" charset="0"/>
              </a:rPr>
              <a:t>A film projectionist was responsible for playing the film at the cinema, and were still required </a:t>
            </a:r>
            <a:r>
              <a:rPr lang="en-GB" sz="3200" dirty="0">
                <a:solidFill>
                  <a:srgbClr val="2D2D2D"/>
                </a:solidFill>
                <a:latin typeface="Abadi" panose="020B0604020104020204" pitchFamily="34" charset="0"/>
              </a:rPr>
              <a:t>until the early mid 1980s in the UK.</a:t>
            </a:r>
          </a:p>
          <a:p>
            <a:pPr algn="ctr"/>
            <a:r>
              <a:rPr lang="en-GB" sz="3200" i="0" dirty="0">
                <a:solidFill>
                  <a:srgbClr val="2D2D2D"/>
                </a:solidFill>
                <a:effectLst/>
                <a:latin typeface="Abadi" panose="020B0604020104020204" pitchFamily="34" charset="0"/>
              </a:rPr>
              <a:t>Films are now digital.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3862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B9B8C1B-CAE3-430A-B0D4-BD0877FBA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6899" y="77053"/>
            <a:ext cx="10058400" cy="1313175"/>
          </a:xfrm>
        </p:spPr>
        <p:txBody>
          <a:bodyPr/>
          <a:lstStyle/>
          <a:p>
            <a:pPr algn="ctr"/>
            <a:r>
              <a:rPr lang="en-GB" b="1" dirty="0">
                <a:latin typeface="Abadi" panose="020B0604020104020204" pitchFamily="34" charset="0"/>
              </a:rPr>
              <a:t>Jobs which no longer exist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4CC3B1-931F-4E56-B41A-F68A7BD50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5550" y="2107332"/>
            <a:ext cx="5391150" cy="42039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0" u="sng" dirty="0">
                <a:solidFill>
                  <a:srgbClr val="2D2D2D"/>
                </a:solidFill>
                <a:effectLst/>
                <a:latin typeface="Abadi" panose="020B0604020104020204" pitchFamily="34" charset="0"/>
              </a:rPr>
              <a:t>Lector</a:t>
            </a:r>
          </a:p>
          <a:p>
            <a:pPr algn="ctr"/>
            <a:endParaRPr lang="en-GB" sz="3200" b="1" u="sng" dirty="0">
              <a:solidFill>
                <a:srgbClr val="2D2D2D"/>
              </a:solidFill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3200" i="0" dirty="0">
                <a:solidFill>
                  <a:srgbClr val="2D2D2D"/>
                </a:solidFill>
                <a:effectLst/>
                <a:latin typeface="Abadi" panose="020B0604020104020204" pitchFamily="34" charset="0"/>
              </a:rPr>
              <a:t>A Lector read to factory workers to keep them entertained, normally from a platform. They were replaced by radio or not replaced at all.</a:t>
            </a:r>
          </a:p>
          <a:p>
            <a:endParaRPr lang="en-GB" dirty="0"/>
          </a:p>
        </p:txBody>
      </p:sp>
      <p:pic>
        <p:nvPicPr>
          <p:cNvPr id="4098" name="Picture 2" descr="See the source image">
            <a:extLst>
              <a:ext uri="{FF2B5EF4-FFF2-40B4-BE49-F238E27FC236}">
                <a16:creationId xmlns:a16="http://schemas.microsoft.com/office/drawing/2014/main" id="{8C3F708F-080F-4B45-9808-39AF2FB31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07332"/>
            <a:ext cx="5486400" cy="396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827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B9B8C1B-CAE3-430A-B0D4-BD0877FBA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6899" y="77053"/>
            <a:ext cx="10058400" cy="1313175"/>
          </a:xfrm>
        </p:spPr>
        <p:txBody>
          <a:bodyPr/>
          <a:lstStyle/>
          <a:p>
            <a:pPr algn="ctr"/>
            <a:r>
              <a:rPr lang="en-GB" b="1" dirty="0">
                <a:latin typeface="Abadi" panose="020B0604020104020204" pitchFamily="34" charset="0"/>
              </a:rPr>
              <a:t>Jobs which no longer exist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4CC3B1-931F-4E56-B41A-F68A7BD50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7350" y="2025439"/>
            <a:ext cx="5736074" cy="38610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0" u="sng" dirty="0">
                <a:solidFill>
                  <a:srgbClr val="2D2D2D"/>
                </a:solidFill>
                <a:effectLst/>
                <a:latin typeface="Abadi" panose="020B0604020104020204" pitchFamily="34" charset="0"/>
              </a:rPr>
              <a:t>Lamp Lighters</a:t>
            </a:r>
          </a:p>
          <a:p>
            <a:pPr algn="ctr"/>
            <a:endParaRPr lang="en-GB" sz="3200" b="1" u="sng" dirty="0">
              <a:solidFill>
                <a:srgbClr val="2D2D2D"/>
              </a:solidFill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3200" i="0" dirty="0">
                <a:solidFill>
                  <a:srgbClr val="2D2D2D"/>
                </a:solidFill>
                <a:effectLst/>
                <a:latin typeface="Abadi" panose="020B0604020104020204" pitchFamily="34" charset="0"/>
              </a:rPr>
              <a:t>Lamp lighters were responsible for lighting each gas street lamp. But became jobless when lamps were replaced with electric ones.</a:t>
            </a:r>
            <a:endParaRPr lang="en-GB" dirty="0"/>
          </a:p>
        </p:txBody>
      </p:sp>
      <p:pic>
        <p:nvPicPr>
          <p:cNvPr id="3074" name="Picture 2" descr="See the source image">
            <a:extLst>
              <a:ext uri="{FF2B5EF4-FFF2-40B4-BE49-F238E27FC236}">
                <a16:creationId xmlns:a16="http://schemas.microsoft.com/office/drawing/2014/main" id="{175C59BC-A7A3-44AB-8A34-FB084B0180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1829245"/>
            <a:ext cx="4262438" cy="4476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418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B9B8C1B-CAE3-430A-B0D4-BD0877FBA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6899" y="77053"/>
            <a:ext cx="10058400" cy="1313175"/>
          </a:xfrm>
        </p:spPr>
        <p:txBody>
          <a:bodyPr/>
          <a:lstStyle/>
          <a:p>
            <a:pPr algn="ctr"/>
            <a:r>
              <a:rPr lang="en-GB" b="1" dirty="0">
                <a:latin typeface="Abadi" panose="020B0604020104020204" pitchFamily="34" charset="0"/>
              </a:rPr>
              <a:t>Jobs which no longer exist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F4CC3B1-931F-4E56-B41A-F68A7BD50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1150" y="1968287"/>
            <a:ext cx="5781675" cy="38610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b="1" i="0" u="sng" dirty="0">
                <a:solidFill>
                  <a:srgbClr val="2D2D2D"/>
                </a:solidFill>
                <a:effectLst/>
                <a:latin typeface="Abadi" panose="020B0604020104020204" pitchFamily="34" charset="0"/>
              </a:rPr>
              <a:t>Scissor grinder</a:t>
            </a:r>
          </a:p>
          <a:p>
            <a:pPr algn="ctr"/>
            <a:endParaRPr lang="en-GB" sz="3200" b="1" u="sng" dirty="0">
              <a:solidFill>
                <a:srgbClr val="2D2D2D"/>
              </a:solidFill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3200" i="0" dirty="0">
                <a:solidFill>
                  <a:srgbClr val="2D2D2D"/>
                </a:solidFill>
                <a:effectLst/>
                <a:latin typeface="Abadi" panose="020B0604020104020204" pitchFamily="34" charset="0"/>
              </a:rPr>
              <a:t>Until the 1970s, people would take their scissors or knives to a sharpener, but when these items became cheaper it was easier just to buy new ones.</a:t>
            </a:r>
          </a:p>
          <a:p>
            <a:endParaRPr lang="en-GB" dirty="0"/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05B0E4FC-8017-4CB4-8D13-1B5DF00281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899" y="1968287"/>
            <a:ext cx="4000501" cy="374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171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A4AB6-2467-A415-0814-5840CDF56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latin typeface="Abadi" panose="020B0604020104020204" pitchFamily="34" charset="0"/>
              </a:rPr>
              <a:t>Recap: Today’s key question</a:t>
            </a:r>
            <a:endParaRPr lang="en-GB" sz="44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31B21-B7F0-EDF0-4537-964464047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sz="4000" i="1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5400" i="1" dirty="0">
                <a:latin typeface="Abadi" panose="020B0604020104020204" pitchFamily="34" charset="0"/>
              </a:rPr>
              <a:t>Which jobs no longer exist?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0048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EB9A6-3E59-3CD2-471C-1EA515829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4800" b="1" dirty="0"/>
              <a:t>Homework…..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20119-D7D7-D082-872E-9E579216B7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b="1" dirty="0"/>
              <a:t>Can you think of another job which we will no longer need because of technology?</a:t>
            </a:r>
          </a:p>
          <a:p>
            <a:endParaRPr lang="en-GB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4FDBEE53-FFFB-871C-9796-E3D9DEF844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272168" y="1973580"/>
            <a:ext cx="4081631" cy="319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722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284A9B5C-B4DB-E1F3-13D3-5FCEE02985EE}"/>
              </a:ext>
            </a:extLst>
          </p:cNvPr>
          <p:cNvSpPr/>
          <p:nvPr/>
        </p:nvSpPr>
        <p:spPr>
          <a:xfrm>
            <a:off x="904874" y="457200"/>
            <a:ext cx="10829925" cy="5143500"/>
          </a:xfrm>
          <a:prstGeom prst="cloudCallout">
            <a:avLst>
              <a:gd name="adj1" fmla="val -37442"/>
              <a:gd name="adj2" fmla="val 5592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400" dirty="0">
                <a:latin typeface="Abadi" panose="020B0604020104020204" pitchFamily="34" charset="0"/>
              </a:rPr>
              <a:t>Recap - What is a career?</a:t>
            </a:r>
          </a:p>
        </p:txBody>
      </p:sp>
    </p:spTree>
    <p:extLst>
      <p:ext uri="{BB962C8B-B14F-4D97-AF65-F5344CB8AC3E}">
        <p14:creationId xmlns:p14="http://schemas.microsoft.com/office/powerpoint/2010/main" val="322328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EDA84-A5E6-4F22-02D1-ECE86833C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Recap - What is a career?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BC791-4136-B1F8-3F8A-64DD0621DA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3600" dirty="0">
                <a:latin typeface="Abadi" panose="020B0604020104020204" pitchFamily="34" charset="0"/>
              </a:rPr>
              <a:t>A career is about finding purpose, discovering what matters to you, the point of studying and getting up in the morning.</a:t>
            </a:r>
          </a:p>
          <a:p>
            <a:pPr marL="0" indent="0">
              <a:buNone/>
            </a:pPr>
            <a:endParaRPr lang="en-GB" sz="3600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3600" dirty="0">
                <a:latin typeface="Abadi" panose="020B0604020104020204" pitchFamily="34" charset="0"/>
              </a:rPr>
              <a:t>Practically, a career refers to the sequence of paid/unpaid roles which a person does throughout their life.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5692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25467-A0F0-9423-281A-E676BEFDF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4800" b="1" dirty="0"/>
              <a:t>Today’s key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3B976-E9C6-CFFB-453E-C0DE17CA76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4800" i="1" dirty="0"/>
          </a:p>
          <a:p>
            <a:pPr marL="0" indent="0">
              <a:buNone/>
            </a:pPr>
            <a:r>
              <a:rPr lang="en-GB" sz="4800" i="1" dirty="0"/>
              <a:t>Which jobs no longer exist?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43F4E7-CCAD-226F-D87B-0A204F62AB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b="16023"/>
          <a:stretch>
            <a:fillRect/>
          </a:stretch>
        </p:blipFill>
        <p:spPr>
          <a:xfrm>
            <a:off x="7218380" y="1825625"/>
            <a:ext cx="4135419" cy="34727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388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C423469-7298-EFA4-294C-BBF446774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b="1"/>
              <a:t>Today’s objectives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5BF468-27FA-828C-38D9-09BAA3C167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/>
              <a:t>To be able to:</a:t>
            </a:r>
          </a:p>
          <a:p>
            <a:pPr marL="0" indent="0">
              <a:buNone/>
            </a:pPr>
            <a:endParaRPr lang="en-GB"/>
          </a:p>
          <a:p>
            <a:r>
              <a:rPr lang="en-GB"/>
              <a:t>Identify new jobs of ‘tomorrow’</a:t>
            </a:r>
          </a:p>
          <a:p>
            <a:pPr>
              <a:buFont typeface="Wingdings" panose="05000000000000000000" pitchFamily="2" charset="2"/>
              <a:buChar char="q"/>
            </a:pPr>
            <a:endParaRPr lang="en-GB"/>
          </a:p>
          <a:p>
            <a:r>
              <a:rPr lang="en-GB"/>
              <a:t>Explain why other jobs have now vanished</a:t>
            </a:r>
          </a:p>
          <a:p>
            <a:endParaRPr lang="en-GB"/>
          </a:p>
          <a:p>
            <a:r>
              <a:rPr lang="en-GB"/>
              <a:t>Decide which current jobs might become ‘extinct’ </a:t>
            </a:r>
          </a:p>
          <a:p>
            <a:endParaRPr lang="en-GB" dirty="0"/>
          </a:p>
        </p:txBody>
      </p:sp>
      <p:pic>
        <p:nvPicPr>
          <p:cNvPr id="7" name="Picture 6" descr="A tablet with a screen on it&#10;&#10;AI-generated content may be incorrect.">
            <a:extLst>
              <a:ext uri="{FF2B5EF4-FFF2-40B4-BE49-F238E27FC236}">
                <a16:creationId xmlns:a16="http://schemas.microsoft.com/office/drawing/2014/main" id="{8185EA0F-ACF1-2866-7FDD-D5F14E7931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3558" r="16955" b="-1"/>
          <a:stretch>
            <a:fillRect/>
          </a:stretch>
        </p:blipFill>
        <p:spPr>
          <a:xfrm>
            <a:off x="7078532" y="1932333"/>
            <a:ext cx="4156933" cy="34908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1116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785DBFD-FB86-C685-6C03-E59DCF268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badi" panose="020B0604020104020204" pitchFamily="34" charset="0"/>
              </a:rPr>
              <a:t>For starters…..</a:t>
            </a:r>
            <a:br>
              <a:rPr lang="en-GB" dirty="0">
                <a:latin typeface="Abadi" panose="020B0604020104020204" pitchFamily="34" charset="0"/>
              </a:rPr>
            </a:br>
            <a:r>
              <a:rPr lang="en-GB" dirty="0">
                <a:latin typeface="Abadi" panose="020B0604020104020204" pitchFamily="34" charset="0"/>
              </a:rPr>
              <a:t>What have all these jobs got in common?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891088A-00E5-47A2-95EF-137B9763E5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6673" y="1583205"/>
            <a:ext cx="10219765" cy="2929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5E2B1D-9905-BDC0-BC23-D2EB446D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0146" y="4821815"/>
            <a:ext cx="2590933" cy="1799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209323-58A3-CCF0-C7C5-96EF389853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3342" y="4821815"/>
            <a:ext cx="2686103" cy="1799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A60D68-296B-06FD-EE9F-783A4ECAA1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0733" y="4821815"/>
            <a:ext cx="2590932" cy="1799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0573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16A37-6775-D084-5C56-876A0287E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latin typeface="Abadi" panose="020B0604020104020204" pitchFamily="34" charset="0"/>
              </a:rPr>
              <a:t>What have all these jobs got in common?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1C789B-8F36-3D87-1271-996E40EDF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4400" dirty="0">
                <a:solidFill>
                  <a:srgbClr val="7030A0"/>
                </a:solidFill>
                <a:latin typeface="Abadi" panose="020B0604020104020204" pitchFamily="34" charset="0"/>
              </a:rPr>
              <a:t>Answer: None of these jobs existed 15 years ago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BD971A-08E5-BADF-C427-4B6152CD92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86" y="3395089"/>
            <a:ext cx="11582399" cy="2711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5232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130047A9-1FFA-1F8F-A1DF-874DD25AE909}"/>
              </a:ext>
            </a:extLst>
          </p:cNvPr>
          <p:cNvSpPr/>
          <p:nvPr/>
        </p:nvSpPr>
        <p:spPr>
          <a:xfrm>
            <a:off x="828675" y="390525"/>
            <a:ext cx="11068050" cy="4924425"/>
          </a:xfrm>
          <a:prstGeom prst="cloudCallout">
            <a:avLst>
              <a:gd name="adj1" fmla="val -37442"/>
              <a:gd name="adj2" fmla="val 5592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400" dirty="0">
                <a:latin typeface="Abadi" panose="020B0604020104020204" pitchFamily="34" charset="0"/>
              </a:rPr>
              <a:t>Can you think of any jobs which no longer exist?</a:t>
            </a:r>
          </a:p>
        </p:txBody>
      </p:sp>
    </p:spTree>
    <p:extLst>
      <p:ext uri="{BB962C8B-B14F-4D97-AF65-F5344CB8AC3E}">
        <p14:creationId xmlns:p14="http://schemas.microsoft.com/office/powerpoint/2010/main" val="3568806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7E8DC-6F5F-0148-03E7-2FF2C7B80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Abadi" panose="020B0604020104020204" pitchFamily="34" charset="0"/>
              </a:rPr>
              <a:t>Jobs which no longer exist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718B4-F0CF-E533-F7D9-7C0DA63D29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en-GB" sz="3200" b="1" u="sng" dirty="0">
                <a:solidFill>
                  <a:srgbClr val="2D2D2D"/>
                </a:solidFill>
                <a:latin typeface="Abadi" panose="020B0604020104020204" pitchFamily="34" charset="0"/>
              </a:rPr>
              <a:t>Leech Collector </a:t>
            </a:r>
          </a:p>
          <a:p>
            <a:pPr algn="ctr"/>
            <a:endParaRPr lang="en-GB" b="1" u="sng" dirty="0">
              <a:solidFill>
                <a:srgbClr val="2D2D2D"/>
              </a:solidFill>
              <a:latin typeface="Abadi" panose="020B0604020104020204" pitchFamily="34" charset="0"/>
            </a:endParaRPr>
          </a:p>
          <a:p>
            <a:pPr marL="0" indent="0" algn="r">
              <a:buNone/>
            </a:pPr>
            <a:r>
              <a:rPr lang="en-GB" dirty="0">
                <a:solidFill>
                  <a:srgbClr val="2D2D2D"/>
                </a:solidFill>
                <a:latin typeface="Abadi" panose="020B0604020104020204" pitchFamily="34" charset="0"/>
              </a:rPr>
              <a:t>Leech collectors were needed </a:t>
            </a:r>
          </a:p>
          <a:p>
            <a:pPr marL="0" indent="0" algn="r">
              <a:buNone/>
            </a:pPr>
            <a:r>
              <a:rPr lang="en-GB" dirty="0">
                <a:solidFill>
                  <a:srgbClr val="2D2D2D"/>
                </a:solidFill>
                <a:latin typeface="Abadi" panose="020B0604020104020204" pitchFamily="34" charset="0"/>
              </a:rPr>
              <a:t>up until the late 1800s to collect </a:t>
            </a:r>
          </a:p>
          <a:p>
            <a:pPr marL="0" indent="0" algn="r">
              <a:buNone/>
            </a:pPr>
            <a:r>
              <a:rPr lang="en-GB" dirty="0">
                <a:solidFill>
                  <a:srgbClr val="2D2D2D"/>
                </a:solidFill>
                <a:latin typeface="Abadi" panose="020B0604020104020204" pitchFamily="34" charset="0"/>
              </a:rPr>
              <a:t>them for doctors to use.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FEAB8E-553F-CD42-5278-3943F8119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21" y="1690688"/>
            <a:ext cx="2873937" cy="3206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See the source image">
            <a:extLst>
              <a:ext uri="{FF2B5EF4-FFF2-40B4-BE49-F238E27FC236}">
                <a16:creationId xmlns:a16="http://schemas.microsoft.com/office/drawing/2014/main" id="{83B6F089-07CF-9D2E-32E0-C76A9107FC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774" y="2676283"/>
            <a:ext cx="2994342" cy="281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694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customXml/itemProps2.xml><?xml version="1.0" encoding="utf-8"?>
<ds:datastoreItem xmlns:ds="http://schemas.openxmlformats.org/officeDocument/2006/customXml" ds:itemID="{D2205C42-8E25-422D-AEBB-02303B39D3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</Words>
  <Application>Microsoft Office PowerPoint</Application>
  <PresentationFormat>Widescreen</PresentationFormat>
  <Paragraphs>50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Abadi</vt:lpstr>
      <vt:lpstr>Aptos</vt:lpstr>
      <vt:lpstr>Arial</vt:lpstr>
      <vt:lpstr>Calibri</vt:lpstr>
      <vt:lpstr>Wingdings</vt:lpstr>
      <vt:lpstr>Office Theme</vt:lpstr>
      <vt:lpstr>PowerPoint Presentation</vt:lpstr>
      <vt:lpstr>PowerPoint Presentation</vt:lpstr>
      <vt:lpstr>Recap - What is a career?</vt:lpstr>
      <vt:lpstr>Today’s key question</vt:lpstr>
      <vt:lpstr>Today’s objectives</vt:lpstr>
      <vt:lpstr>For starters….. What have all these jobs got in common?</vt:lpstr>
      <vt:lpstr>What have all these jobs got in common?</vt:lpstr>
      <vt:lpstr>PowerPoint Presentation</vt:lpstr>
      <vt:lpstr>Jobs which no longer exist</vt:lpstr>
      <vt:lpstr>Jobs which no longer exist</vt:lpstr>
      <vt:lpstr>Jobs which no longer exist</vt:lpstr>
      <vt:lpstr>Jobs which no longer exist</vt:lpstr>
      <vt:lpstr>Jobs which no longer exist</vt:lpstr>
      <vt:lpstr>Recap: Today’s key question</vt:lpstr>
      <vt:lpstr>Homework…..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2026-01-07T09:31:37Z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